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32988" cy="68008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6" d="100"/>
          <a:sy n="76" d="100"/>
        </p:scale>
        <p:origin x="3174" y="9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6395" y="0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2026-05-04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9628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6395" y="6459628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4372" cy="340316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6298" y="0"/>
            <a:ext cx="4304372" cy="340316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2026-05-04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4638" y="509588"/>
            <a:ext cx="1763712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9" tIns="45729" rIns="91459" bIns="4572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606" y="3230269"/>
            <a:ext cx="7947782" cy="3060654"/>
          </a:xfrm>
          <a:prstGeom prst="rect">
            <a:avLst/>
          </a:prstGeom>
        </p:spPr>
        <p:txBody>
          <a:bodyPr vert="horz" lIns="91459" tIns="45729" rIns="91459" bIns="45729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9449"/>
            <a:ext cx="4304372" cy="340315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6298" y="6459449"/>
            <a:ext cx="4304372" cy="340315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4638" y="509588"/>
            <a:ext cx="1763712" cy="2551112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4638" y="509588"/>
            <a:ext cx="1763712" cy="2551112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2026-05-04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0" y="-40565"/>
            <a:ext cx="4459041" cy="1753047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 Gminie Ustronie Morskie 2026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224" y="272481"/>
            <a:ext cx="1255624" cy="122862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1" y="2649080"/>
            <a:ext cx="5905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92" y="9105900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584" y="8908924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584" y="9442432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731" y="893273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731" y="9454186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500041" y="1565124"/>
            <a:ext cx="59468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/>
              <a:t>Nieruchomości trudnodostępne:                                                                                                           </a:t>
            </a:r>
            <a:r>
              <a:rPr lang="pl-PL" sz="1200" b="1" dirty="0" err="1"/>
              <a:t>Grąbnica</a:t>
            </a:r>
            <a:r>
              <a:rPr lang="pl-PL" sz="1200" b="1" dirty="0"/>
              <a:t> i Gwizd np. nr 17,18,2A-miejsca oddalone od drogi asfaltowej</a:t>
            </a:r>
          </a:p>
          <a:p>
            <a:r>
              <a:rPr lang="pl-PL" sz="1200" b="1" dirty="0"/>
              <a:t>Działki na ulicy Malechowskiej, Działki na ulicy Chabrowej, Działki na ulicy Bogusława XIV, Działki na ulicy Rolnej, promenada, ul. Plażowa Sianożęty i Lotnicza 13 Sianożęty                                                                                Rolna 27 d-e, KOŁOBRZESKA 25, Owocowa , Cicha Ustronie, Letnia, Marynarki Wojennej,, Sianożęty Bursztynowa 1, Jaśminowa 4,8,  Kwiatowa 101, Wieniotowo Łasin ul Przyjaźni 7, Wieniotowo Parkowa 6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3" y="3110745"/>
            <a:ext cx="2743976" cy="14673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1" y="4733516"/>
            <a:ext cx="2809935" cy="1648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6621451"/>
            <a:ext cx="2809935" cy="1637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2" y="3116594"/>
            <a:ext cx="2762247" cy="14615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2" y="4741394"/>
            <a:ext cx="2762247" cy="1640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2" y="6621452"/>
            <a:ext cx="2762247" cy="16378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0" y="1"/>
            <a:ext cx="4459041" cy="1712480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Gminie Ustronie Morskie 2026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802" y="272481"/>
            <a:ext cx="1276046" cy="124860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4093107" y="2628956"/>
            <a:ext cx="2321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92" y="9029242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98" y="8862444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98" y="9381558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7" y="8854748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577" y="9372608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464092" y="1594942"/>
            <a:ext cx="59782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/>
              <a:t> Nieruchomości trudnodostępne:                                                                                                   </a:t>
            </a:r>
            <a:r>
              <a:rPr lang="pl-PL" sz="1200" b="1" dirty="0" err="1"/>
              <a:t>Grąbnica</a:t>
            </a:r>
            <a:r>
              <a:rPr lang="pl-PL" sz="1200" b="1" dirty="0"/>
              <a:t> i Gwizd np. nr 17,18,2A-miejsca oddalone od drogi asfaltowej</a:t>
            </a:r>
          </a:p>
          <a:p>
            <a:r>
              <a:rPr lang="pl-PL" sz="1200" b="1" dirty="0"/>
              <a:t>Działki na ulicy Malechowskiej, Działki na ulicy Chabrowej, Działki na ulicy Bogusława XIV Działki na ulicy Rolnej, promenada, ul. Plażowa Sianożęty i Lotnicza 13 Sianożęty                                                                                Rolna 27 d-e, KOŁOBRZESKA 25, Owocowa , Cicha Ustronie, Letnia, Marynarki Wojennej                                                                              Sianożęty Bursztynowa 1, Jaśminowa 4,8,  Kwiatowa 101, Wieniotowo Łasin ul Przyjaźni 7, Wieniotowo Parkowa 6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0" y="2972445"/>
            <a:ext cx="2786081" cy="16198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0" y="4729996"/>
            <a:ext cx="2786081" cy="17377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0" y="6667513"/>
            <a:ext cx="2786081" cy="15578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2" y="2995004"/>
            <a:ext cx="2771548" cy="15578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Obraz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2" y="4729996"/>
            <a:ext cx="2771548" cy="17377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2" y="6667513"/>
            <a:ext cx="2771548" cy="15578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1286</TotalTime>
  <Words>215</Words>
  <Application>Microsoft Office PowerPoint</Application>
  <PresentationFormat>Papier A4 (210x297 mm)</PresentationFormat>
  <Paragraphs>12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Kształt fali</vt:lpstr>
      <vt:lpstr>Harmonogram odbioru odpadów w  Gminie Ustronie Morskie 2026 </vt:lpstr>
      <vt:lpstr>Harmonogram odbioru odpadów w Gminie Ustronie Morskie 2026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x</cp:lastModifiedBy>
  <cp:revision>179</cp:revision>
  <cp:lastPrinted>2026-03-18T07:07:51Z</cp:lastPrinted>
  <dcterms:created xsi:type="dcterms:W3CDTF">2013-12-14T21:03:18Z</dcterms:created>
  <dcterms:modified xsi:type="dcterms:W3CDTF">2026-05-04T06:09:30Z</dcterms:modified>
</cp:coreProperties>
</file>